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64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2667000" y="0"/>
            <a:ext cx="6858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2667000" y="0"/>
            <a:ext cx="6858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2667000" y="0"/>
            <a:ext cx="6858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2667000" y="0"/>
            <a:ext cx="6858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2667000" y="0"/>
            <a:ext cx="6858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2667000" y="0"/>
            <a:ext cx="6858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2667000" y="0"/>
            <a:ext cx="6858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2667000" y="0"/>
            <a:ext cx="6858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2667000" y="0"/>
            <a:ext cx="6858000" cy="68579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0</Words>
  <Application>Microsoft Office PowerPoint</Application>
  <PresentationFormat>Произвольный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tberdnikova</dc:creator>
  <cp:lastModifiedBy>Zam_IKT</cp:lastModifiedBy>
  <cp:revision>1</cp:revision>
  <dcterms:created xsi:type="dcterms:W3CDTF">2024-12-18T01:41:13Z</dcterms:created>
  <dcterms:modified xsi:type="dcterms:W3CDTF">2024-12-18T06:27:40Z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2024-09-25T00:00:00Z</vt:filetime>
  </property>
  <property fmtid="{D5CDD505-2E9C-101B-9397-08002B2CF9AE}" pid="3" name="Creator">
    <vt:lpwstr>UnknownApplication</vt:lpwstr>
  </property>
  <property fmtid="{D5CDD505-2E9C-101B-9397-08002B2CF9AE}" pid="4" name="LastSaved">
    <vt:filetime>2024-12-18T00:00:00Z</vt:filetime>
  </property>
  <property fmtid="{D5CDD505-2E9C-101B-9397-08002B2CF9AE}" pid="5" name="Producer">
    <vt:lpwstr>GPL Ghostscript 9.26</vt:lpwstr>
  </property>
</Properties>
</file>